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</p:sldMasterIdLst>
  <p:notesMasterIdLst>
    <p:notesMasterId r:id="rId38"/>
  </p:notes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7" r:id="rId9"/>
    <p:sldId id="264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10080625" cy="7559675"/>
  <p:notesSz cx="7559675" cy="10691813"/>
  <p:defaultTextStyle>
    <a:defPPr>
      <a:defRPr lang="en-GB"/>
    </a:defPPr>
    <a:lvl1pPr algn="l" defTabSz="449216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1pPr>
    <a:lvl2pPr marL="428581" indent="-215878" algn="l" defTabSz="449216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2pPr>
    <a:lvl3pPr marL="644459" indent="-214290" algn="l" defTabSz="449216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3pPr>
    <a:lvl4pPr marL="860336" indent="-212703" algn="l" defTabSz="449216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4pPr>
    <a:lvl5pPr marL="1076213" indent="-215878" algn="l" defTabSz="449216" rtl="0" fontAlgn="base" hangingPunct="0">
      <a:lnSpc>
        <a:spcPct val="81000"/>
      </a:lnSpc>
      <a:spcBef>
        <a:spcPct val="0"/>
      </a:spcBef>
      <a:spcAft>
        <a:spcPct val="0"/>
      </a:spcAft>
      <a:buClr>
        <a:srgbClr val="000000"/>
      </a:buClr>
      <a:buSzPct val="45000"/>
      <a:buFont typeface="StarSymbol" charset="0"/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5pPr>
    <a:lvl6pPr marL="2285763" algn="l" defTabSz="914305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6pPr>
    <a:lvl7pPr marL="2742916" algn="l" defTabSz="914305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7pPr>
    <a:lvl8pPr marL="3200068" algn="l" defTabSz="914305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8pPr>
    <a:lvl9pPr marL="3657221" algn="l" defTabSz="914305" rtl="0" eaLnBrk="1" latinLnBrk="0" hangingPunct="1">
      <a:defRPr kern="1200">
        <a:solidFill>
          <a:schemeClr val="bg1"/>
        </a:solidFill>
        <a:latin typeface="Arial" charset="0"/>
        <a:ea typeface="Lucida Sans Unicode" pitchFamily="34" charset="0"/>
        <a:cs typeface="Lucida Sans Unicode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638" y="-90"/>
      </p:cViewPr>
      <p:guideLst>
        <p:guide orient="horz" pos="2161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0350" cy="400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3613" cy="480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endParaRPr lang="en-GB" alt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66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8" charset="0"/>
              </a:defRPr>
            </a:lvl1pPr>
          </a:lstStyle>
          <a:p>
            <a:fld id="{97138BA8-CCDE-4384-8519-18C157C86A36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9683925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873" indent="-285721" algn="l" defTabSz="4492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2881" indent="-228576" algn="l" defTabSz="4492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034" indent="-228576" algn="l" defTabSz="4492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187" indent="-228576" algn="l" defTabSz="449216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1B8F0A-9085-47D8-A0CC-F21D77D28BC9}" type="slidenum">
              <a:rPr lang="en-GB" altLang="en-US"/>
              <a:pPr/>
              <a:t>1</a:t>
            </a:fld>
            <a:endParaRPr lang="en-GB" altLang="en-US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0B9BE96-33AE-413E-A075-25D14E6CBEFF}" type="slidenum">
              <a:rPr lang="en-GB" altLang="en-US"/>
              <a:pPr/>
              <a:t>2</a:t>
            </a:fld>
            <a:endParaRPr lang="en-GB" altLang="en-US"/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4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C13B07C-8FD3-4175-93B1-5B69507DE24F}" type="slidenum">
              <a:rPr lang="en-GB" altLang="en-US"/>
              <a:pPr/>
              <a:t>4</a:t>
            </a:fld>
            <a:endParaRPr lang="en-GB" altLang="en-US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18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0DE3077-E648-486F-AFD0-7533432DA954}" type="slidenum">
              <a:rPr lang="en-GB" altLang="en-US"/>
              <a:pPr/>
              <a:t>6</a:t>
            </a:fld>
            <a:endParaRPr lang="en-GB" altLang="en-US"/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2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1B8F0A-9085-47D8-A0CC-F21D77D28BC9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1B8F0A-9085-47D8-A0CC-F21D77D28BC9}" type="slidenum">
              <a:rPr lang="en-GB" altLang="en-US"/>
              <a:pPr/>
              <a:t>19</a:t>
            </a:fld>
            <a:endParaRPr lang="en-GB" altLang="en-US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81B8F0A-9085-47D8-A0CC-F21D77D28BC9}" type="slidenum">
              <a:rPr lang="en-GB" altLang="en-US"/>
              <a:pPr/>
              <a:t>29</a:t>
            </a:fld>
            <a:endParaRPr lang="en-GB" altLang="en-US"/>
          </a:p>
        </p:txBody>
      </p:sp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1106488" y="812800"/>
            <a:ext cx="5345112" cy="4010025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70" name="Rectangle 2"/>
          <p:cNvSpPr txBox="1">
            <a:spLocks noChangeArrowheads="1"/>
          </p:cNvSpPr>
          <p:nvPr>
            <p:ph type="body"/>
          </p:nvPr>
        </p:nvSpPr>
        <p:spPr bwMode="auto">
          <a:xfrm>
            <a:off x="755650" y="5078413"/>
            <a:ext cx="6045200" cy="48101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016125" y="3483051"/>
            <a:ext cx="504031" cy="1139936"/>
          </a:xfrm>
          <a:prstGeom prst="rect">
            <a:avLst/>
          </a:prstGeom>
          <a:noFill/>
        </p:spPr>
        <p:txBody>
          <a:bodyPr wrap="square" lIns="0" tIns="10079" rIns="0" bIns="10079" rtlCol="0" anchor="ctr" anchorCtr="0">
            <a:spAutoFit/>
          </a:bodyPr>
          <a:lstStyle/>
          <a:p>
            <a:r>
              <a:rPr lang="en-US" sz="7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7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6853" y="1343942"/>
            <a:ext cx="8316516" cy="2372898"/>
          </a:xfrm>
        </p:spPr>
        <p:txBody>
          <a:bodyPr>
            <a:noAutofit/>
          </a:bodyPr>
          <a:lstStyle>
            <a:lvl1pPr>
              <a:defRPr sz="6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2146" y="3720853"/>
            <a:ext cx="6804422" cy="755968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F4B5B9-BC29-4721-BEB5-866E8E1A782D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52146" y="755969"/>
            <a:ext cx="6384396" cy="38638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C58B5-D07B-454C-A581-0A8170AB2B78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2042" y="671972"/>
            <a:ext cx="2352146" cy="57117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92198" y="755969"/>
            <a:ext cx="5544344" cy="503978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20CB2-7FC3-4866-A562-151BF51A6331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6BD0BB-8095-4D2B-8FE1-19A723FDD8F0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704292" y="4491379"/>
            <a:ext cx="504031" cy="111958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7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7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0313" y="4703983"/>
            <a:ext cx="4116255" cy="806365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50397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19EF18-32C4-4D14-A83F-23943027F54D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520156" y="2099910"/>
            <a:ext cx="6653213" cy="2590449"/>
          </a:xfrm>
        </p:spPr>
        <p:txBody>
          <a:bodyPr/>
          <a:lstStyle>
            <a:lvl1pPr marL="0" algn="l" defTabSz="1007943" rtl="0" eaLnBrk="1" latinLnBrk="0" hangingPunct="1">
              <a:spcBef>
                <a:spcPct val="0"/>
              </a:spcBef>
              <a:buNone/>
              <a:defRPr lang="en-US" sz="60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92D8914-CB60-4FC5-B505-7E6BE8AB8AEE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481852" y="725729"/>
            <a:ext cx="3608864" cy="37798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544344" y="725730"/>
            <a:ext cx="3608864" cy="37833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8492" y="729706"/>
            <a:ext cx="3608864" cy="705219"/>
          </a:xfrm>
        </p:spPr>
        <p:txBody>
          <a:bodyPr anchor="ctr">
            <a:noAutofit/>
          </a:bodyPr>
          <a:lstStyle>
            <a:lvl1pPr marL="0" indent="0">
              <a:buNone/>
              <a:defRPr sz="24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1852" y="1511935"/>
            <a:ext cx="3612224" cy="3023870"/>
          </a:xfrm>
        </p:spPr>
        <p:txBody>
          <a:bodyPr anchor="t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44344" y="729706"/>
            <a:ext cx="3608864" cy="705219"/>
          </a:xfrm>
        </p:spPr>
        <p:txBody>
          <a:bodyPr anchor="ctr">
            <a:noAutofit/>
          </a:bodyPr>
          <a:lstStyle>
            <a:lvl1pPr marL="0" indent="0">
              <a:buNone/>
              <a:defRPr sz="2400" b="0"/>
            </a:lvl1pPr>
            <a:lvl2pPr marL="503972" indent="0">
              <a:buNone/>
              <a:defRPr sz="2200" b="1"/>
            </a:lvl2pPr>
            <a:lvl3pPr marL="1007943" indent="0">
              <a:buNone/>
              <a:defRPr sz="2000" b="1"/>
            </a:lvl3pPr>
            <a:lvl4pPr marL="1511915" indent="0">
              <a:buNone/>
              <a:defRPr sz="1800" b="1"/>
            </a:lvl4pPr>
            <a:lvl5pPr marL="2015886" indent="0">
              <a:buNone/>
              <a:defRPr sz="1800" b="1"/>
            </a:lvl5pPr>
            <a:lvl6pPr marL="2519858" indent="0">
              <a:buNone/>
              <a:defRPr sz="1800" b="1"/>
            </a:lvl6pPr>
            <a:lvl7pPr marL="3023829" indent="0">
              <a:buNone/>
              <a:defRPr sz="1800" b="1"/>
            </a:lvl7pPr>
            <a:lvl8pPr marL="3527801" indent="0">
              <a:buNone/>
              <a:defRPr sz="1800" b="1"/>
            </a:lvl8pPr>
            <a:lvl9pPr marL="4031772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44344" y="1511935"/>
            <a:ext cx="3608864" cy="3023870"/>
          </a:xfrm>
        </p:spPr>
        <p:txBody>
          <a:bodyPr anchor="t"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64872" y="573416"/>
            <a:ext cx="504031" cy="10178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69927" y="573416"/>
            <a:ext cx="504031" cy="10178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6C18BE-13D9-4359-8FDA-CBBA39509F6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9947372-3AE8-46F0-AF67-0974AD7ACC8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CBC9ADE-4BA4-4E18-8139-3A5C649ADB37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874764" y="1956155"/>
            <a:ext cx="504031" cy="13570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4057" y="755968"/>
            <a:ext cx="4788297" cy="3779838"/>
          </a:xfrm>
        </p:spPr>
        <p:txBody>
          <a:bodyPr anchor="ctr"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0391" y="755968"/>
            <a:ext cx="2856177" cy="377983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1D98DE-C1EB-4F85-82D1-116EE79C3599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084" y="675472"/>
            <a:ext cx="7392458" cy="2807579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500"/>
            </a:lvl1pPr>
            <a:lvl2pPr marL="503972" indent="0">
              <a:buNone/>
              <a:defRPr sz="3100"/>
            </a:lvl2pPr>
            <a:lvl3pPr marL="1007943" indent="0">
              <a:buNone/>
              <a:defRPr sz="2600"/>
            </a:lvl3pPr>
            <a:lvl4pPr marL="1511915" indent="0">
              <a:buNone/>
              <a:defRPr sz="2200"/>
            </a:lvl4pPr>
            <a:lvl5pPr marL="2015886" indent="0">
              <a:buNone/>
              <a:defRPr sz="2200"/>
            </a:lvl5pPr>
            <a:lvl6pPr marL="2519858" indent="0">
              <a:buNone/>
              <a:defRPr sz="2200"/>
            </a:lvl6pPr>
            <a:lvl7pPr marL="3023829" indent="0">
              <a:buNone/>
              <a:defRPr sz="2200"/>
            </a:lvl7pPr>
            <a:lvl8pPr marL="3527801" indent="0">
              <a:buNone/>
              <a:defRPr sz="2200"/>
            </a:lvl8pPr>
            <a:lvl9pPr marL="4031772" indent="0">
              <a:buNone/>
              <a:defRPr sz="22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24187" y="3806345"/>
            <a:ext cx="5544344" cy="794553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503972" indent="0">
              <a:buNone/>
              <a:defRPr sz="1300"/>
            </a:lvl2pPr>
            <a:lvl3pPr marL="1007943" indent="0">
              <a:buNone/>
              <a:defRPr sz="1100"/>
            </a:lvl3pPr>
            <a:lvl4pPr marL="1511915" indent="0">
              <a:buNone/>
              <a:defRPr sz="1000"/>
            </a:lvl4pPr>
            <a:lvl5pPr marL="2015886" indent="0">
              <a:buNone/>
              <a:defRPr sz="1000"/>
            </a:lvl5pPr>
            <a:lvl6pPr marL="2519858" indent="0">
              <a:buNone/>
              <a:defRPr sz="1000"/>
            </a:lvl6pPr>
            <a:lvl7pPr marL="3023829" indent="0">
              <a:buNone/>
              <a:defRPr sz="1000"/>
            </a:lvl7pPr>
            <a:lvl8pPr marL="3527801" indent="0">
              <a:buNone/>
              <a:defRPr sz="1000"/>
            </a:lvl8pPr>
            <a:lvl9pPr marL="4031772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84807" y="3672322"/>
            <a:ext cx="504031" cy="101780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3A00187-821B-42F4-90FF-EC25C90F488E}" type="slidenum">
              <a:rPr lang="en-GB" altLang="en-US" smtClean="0"/>
              <a:pPr/>
              <a:t>‹#›</a:t>
            </a:fld>
            <a:endParaRPr lang="en-GB" alt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0080625" cy="7559675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513881" y="1144689"/>
            <a:ext cx="7982281" cy="6290896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301978" y="1284903"/>
            <a:ext cx="6105140" cy="4939395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613718" y="128810"/>
            <a:ext cx="7143047" cy="524123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853" y="5375769"/>
            <a:ext cx="8316516" cy="1007957"/>
          </a:xfrm>
          <a:prstGeom prst="rect">
            <a:avLst/>
          </a:prstGeom>
        </p:spPr>
        <p:txBody>
          <a:bodyPr vert="horz" lIns="100794" tIns="50397" rIns="100794" bIns="50397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52146" y="755969"/>
            <a:ext cx="6720417" cy="4031826"/>
          </a:xfrm>
          <a:prstGeom prst="rect">
            <a:avLst/>
          </a:prstGeom>
        </p:spPr>
        <p:txBody>
          <a:bodyPr vert="horz" lIns="100794" tIns="50397" rIns="100794" bIns="50397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04422" y="6784459"/>
            <a:ext cx="2352146" cy="402483"/>
          </a:xfrm>
          <a:prstGeom prst="rect">
            <a:avLst/>
          </a:prstGeom>
        </p:spPr>
        <p:txBody>
          <a:bodyPr vert="horz" lIns="100794" tIns="50397" rIns="100794" bIns="50397" rtlCol="0" anchor="t"/>
          <a:lstStyle>
            <a:lvl1pPr algn="r">
              <a:defRPr sz="12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07256" y="6784459"/>
            <a:ext cx="5040313" cy="402483"/>
          </a:xfrm>
          <a:prstGeom prst="rect">
            <a:avLst/>
          </a:prstGeom>
        </p:spPr>
        <p:txBody>
          <a:bodyPr vert="horz" lIns="100794" tIns="50397" rIns="100794" bIns="50397" rtlCol="0" anchor="t"/>
          <a:lstStyle>
            <a:lvl1pPr algn="l">
              <a:defRPr sz="12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56" y="6439723"/>
            <a:ext cx="2352146" cy="335986"/>
          </a:xfrm>
          <a:prstGeom prst="rect">
            <a:avLst/>
          </a:prstGeom>
        </p:spPr>
        <p:txBody>
          <a:bodyPr vert="horz" lIns="100794" tIns="50397" rIns="100794" bIns="10079" rtlCol="0" anchor="b"/>
          <a:lstStyle>
            <a:lvl1pPr algn="l">
              <a:defRPr sz="18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354003E-6189-4250-950A-CDB2841C6FB6}" type="slidenum">
              <a:rPr lang="en-GB" altLang="en-US" smtClean="0"/>
              <a:pPr/>
              <a:t>‹#›</a:t>
            </a:fld>
            <a:endParaRPr lang="en-GB" alt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007943" rtl="0" eaLnBrk="1" latinLnBrk="0" hangingPunct="1">
        <a:spcBef>
          <a:spcPct val="0"/>
        </a:spcBef>
        <a:buNone/>
        <a:defRPr sz="5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2383" indent="-282224" algn="l" defTabSz="1007943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3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05560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08737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511915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814298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167078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5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469461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5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771844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5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3124624" indent="-282224" algn="l" defTabSz="1007943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697038" y="1323975"/>
            <a:ext cx="6718632" cy="8805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GB" altLang="en-US" sz="5400" b="1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Be with Me, Lord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4416425" y="2201864"/>
            <a:ext cx="909847" cy="43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400" b="1" dirty="0">
                <a:solidFill>
                  <a:srgbClr val="FFFFFF"/>
                </a:solidFill>
              </a:rPr>
              <a:t>(209)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74664" y="6519864"/>
            <a:ext cx="181804" cy="20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endParaRPr lang="en-US" altLang="en-US" sz="800">
              <a:latin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5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70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711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We stand and lift up our hands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For the joy of the Lord is our strength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We bow down and worship Him now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How great, how awesome is He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 smtClean="0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And together we sing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And together we sing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44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5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604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9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rising up all around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the anthem of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 the Lord's renown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rising up all around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the anthem of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 the Lord's renown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18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9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rising up all around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the anthem of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 the Lord's renown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rising up all around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It's the anthem of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 the Lord's renown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89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8487" y="2027239"/>
            <a:ext cx="9840913" cy="10822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And together we sing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Everyone sing</a:t>
            </a:r>
          </a:p>
        </p:txBody>
      </p:sp>
    </p:spTree>
    <p:extLst>
      <p:ext uri="{BB962C8B-B14F-4D97-AF65-F5344CB8AC3E}">
        <p14:creationId xmlns:p14="http://schemas.microsoft.com/office/powerpoint/2010/main" val="25689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677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1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16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Holy is the Lord God Almighty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791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16435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The earth is filled with His glory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50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662031" y="1323975"/>
            <a:ext cx="8797881" cy="88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GB" altLang="en-US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Here I Am To Worship</a:t>
            </a:r>
            <a:endParaRPr lang="en-GB" altLang="en-US" sz="5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74664" y="6519864"/>
            <a:ext cx="181804" cy="20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endParaRPr lang="en-US" altLang="en-US" sz="8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55090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196250" y="901700"/>
            <a:ext cx="9537314" cy="5674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Sometimes I feel that I could fight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an army with just me and You,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And there’s no one could harm me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Oh, but sometimes I can feel a little shy.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It’s then I need to know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that You are there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That’s why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I’m singing</a:t>
            </a:r>
          </a:p>
          <a:p>
            <a:pPr algn="ctr">
              <a:lnSpc>
                <a:spcPct val="9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9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5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Light of the world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 stepped down into darkness.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Opened my eyes, let me see.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Beauty that made this heart adore You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Hope of a life spent with You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84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worship,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bow down,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say that You're my God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You're altogether lovely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worthy,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wonderful to me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8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5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King of all days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so highly exalted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Glorious in heaven above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Humbly You came 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To the earth You created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for love's sake became poor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9518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worship,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bow down,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say that You're my God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You're altogether lovely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worthy,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wonderful to me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1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16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I'll never know how much it cost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To see my sin upon that cross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I'll never know how much it cost 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To see my sin upon that cross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301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160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I'll never know how much it cost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To see my sin upon that cross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I'll never know how much it cost 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To see my sin upon that cross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24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worship,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bow down,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say that You're my God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You're altogether lovely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worthy,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wonderful to me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worship,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bow down,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say that You're my God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You're altogether lovely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worthy,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wonderful to me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worship,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bow down,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Here I am to say that You're my God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You're altogether lovely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worthy,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All together wonderful to me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671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590077" y="1323975"/>
            <a:ext cx="9354122" cy="1669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en-GB" altLang="en-US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When The Saviour Calls</a:t>
            </a:r>
          </a:p>
          <a:p>
            <a:pPr algn="ctr">
              <a:lnSpc>
                <a:spcPct val="95000"/>
              </a:lnSpc>
            </a:pPr>
            <a:r>
              <a:rPr lang="en-GB" altLang="en-US" sz="54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(</a:t>
            </a:r>
            <a:r>
              <a:rPr lang="en-GB" altLang="en-US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I’ll Be Listening)</a:t>
            </a:r>
            <a:endParaRPr lang="en-GB" altLang="en-US" sz="4400" b="1" i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74664" y="6519864"/>
            <a:ext cx="181804" cy="20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endParaRPr lang="en-US" altLang="en-US" sz="800">
              <a:latin typeface="Times New Roman" pitchFamily="18" charset="0"/>
            </a:endParaRPr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416425" y="3113324"/>
            <a:ext cx="901488" cy="43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3000"/>
              </a:lnSpc>
            </a:pPr>
            <a:r>
              <a:rPr lang="en-GB" altLang="en-US" sz="2400" b="1" dirty="0" smtClean="0">
                <a:solidFill>
                  <a:srgbClr val="FFFFFF"/>
                </a:solidFill>
              </a:rPr>
              <a:t>(717)</a:t>
            </a:r>
            <a:endParaRPr lang="en-GB" altLang="en-US" sz="24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190260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1" y="2179638"/>
            <a:ext cx="9840913" cy="319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 Lord, Be with me, Be with me,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be my only God.</a:t>
            </a:r>
            <a:endParaRPr lang="en-US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63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When the Savior calls I will answer,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When He calls for me I will hear;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When the Savior calls I will answer,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793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1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116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heart is right when He calls me,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heart is right I will hear;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heart is right when He calls me,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6529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09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2633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robe is white when He calls me,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robe is white I will hear;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If my robe is white when He calls me,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314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2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66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US" altLang="en-US" sz="3200" b="1" dirty="0" err="1" smtClean="0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2368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205131" y="1570038"/>
            <a:ext cx="9659252" cy="469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 know You said that I would not be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tested more than I could bear,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And that You have my best in mind.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With ev’rything that ever comes my way,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 know You’re in control so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hear me as I pray;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I’m singing</a:t>
            </a:r>
          </a:p>
          <a:p>
            <a:pPr algn="ctr">
              <a:lnSpc>
                <a:spcPct val="9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" y="2255839"/>
            <a:ext cx="9840913" cy="319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 Lord, Be with me, Be with me,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be my only God.</a:t>
            </a:r>
            <a:endParaRPr lang="en-US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975631" y="579438"/>
            <a:ext cx="8118252" cy="5723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Now help me, Lord, to share what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I’ve been given,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Help me make a diff’rence with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the life I’m living.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As I show my neighbor where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true treasure’s stored,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Help me know You promised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You’d be with me, Lord!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I’m singing</a:t>
            </a:r>
          </a:p>
          <a:p>
            <a:pPr algn="ctr">
              <a:lnSpc>
                <a:spcPct val="9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191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 Lord, Be with me, Be with me,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</a:t>
            </a:r>
          </a:p>
          <a:p>
            <a:pPr algn="ctr">
              <a:lnSpc>
                <a:spcPct val="105000"/>
              </a:lnSpc>
            </a:pPr>
            <a:endParaRPr lang="en-GB" altLang="en-US" sz="3200" b="1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Lord, Be with me, Lord, </a:t>
            </a:r>
          </a:p>
          <a:p>
            <a:pPr algn="ctr">
              <a:lnSpc>
                <a:spcPct val="105000"/>
              </a:lnSpc>
            </a:pPr>
            <a:r>
              <a:rPr lang="en-GB" altLang="en-US" sz="3200" b="1">
                <a:solidFill>
                  <a:srgbClr val="FFFFFF"/>
                </a:solidFill>
                <a:latin typeface="Verdana" pitchFamily="34" charset="0"/>
              </a:rPr>
              <a:t>Be with me, be my only God.</a:t>
            </a:r>
            <a:endParaRPr lang="en-US" altLang="en-US" sz="3200" b="1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697038" y="1323975"/>
            <a:ext cx="6596957" cy="88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r>
              <a:rPr lang="en-GB" altLang="en-US" sz="54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Holy Is The Lord</a:t>
            </a:r>
            <a:endParaRPr lang="en-GB" altLang="en-US" sz="5400" b="1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Verdana" pitchFamily="34" charset="0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474664" y="6519864"/>
            <a:ext cx="181804" cy="207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9991" tIns="44996" rIns="89991" bIns="44996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5pPr>
            <a:lvl6pPr marL="15335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6pPr>
            <a:lvl7pPr marL="19907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7pPr>
            <a:lvl8pPr marL="24479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8pPr>
            <a:lvl9pPr marL="2905125" indent="-215900" defTabSz="449263" fontAlgn="base" hangingPunct="0">
              <a:lnSpc>
                <a:spcPct val="81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StarSymbol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Lucida Sans Unicode" pitchFamily="34" charset="0"/>
                <a:cs typeface="Lucida Sans Unicode" pitchFamily="34" charset="0"/>
              </a:defRPr>
            </a:lvl9pPr>
          </a:lstStyle>
          <a:p>
            <a:pPr>
              <a:lnSpc>
                <a:spcPct val="95000"/>
              </a:lnSpc>
            </a:pPr>
            <a:endParaRPr lang="en-US" altLang="en-US" sz="80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14794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" y="2027239"/>
            <a:ext cx="9840913" cy="3711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0" tIns="45716" rIns="91430" bIns="45716">
            <a:spAutoFit/>
          </a:bodyPr>
          <a:lstStyle/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We stand and lift up our hands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For the joy of the Lord is our strength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We bow down and worship Him now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How great, how awesome is He</a:t>
            </a:r>
          </a:p>
          <a:p>
            <a:pPr algn="ctr">
              <a:lnSpc>
                <a:spcPct val="105000"/>
              </a:lnSpc>
            </a:pPr>
            <a:endParaRPr lang="en-US" altLang="en-US" sz="3200" b="1" dirty="0" smtClean="0">
              <a:solidFill>
                <a:srgbClr val="FFFFFF"/>
              </a:solidFill>
              <a:latin typeface="Verdana" pitchFamily="34" charset="0"/>
            </a:endParaRP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And together we sing</a:t>
            </a:r>
          </a:p>
          <a:p>
            <a:pPr algn="ctr">
              <a:lnSpc>
                <a:spcPct val="105000"/>
              </a:lnSpc>
            </a:pPr>
            <a:r>
              <a:rPr lang="en-US" altLang="en-US" sz="3200" b="1" dirty="0" smtClean="0">
                <a:solidFill>
                  <a:srgbClr val="FFFFFF"/>
                </a:solidFill>
                <a:latin typeface="Verdana" pitchFamily="34" charset="0"/>
              </a:rPr>
              <a:t>And together we sing</a:t>
            </a:r>
            <a:endParaRPr lang="en-US" altLang="en-US" sz="32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95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34</TotalTime>
  <Words>1152</Words>
  <Application>Microsoft Office PowerPoint</Application>
  <PresentationFormat>Custom</PresentationFormat>
  <Paragraphs>192</Paragraphs>
  <Slides>36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Lucida Sans Unicode</vt:lpstr>
      <vt:lpstr>StarSymbol</vt:lpstr>
      <vt:lpstr>Symbol</vt:lpstr>
      <vt:lpstr>Times New Roman</vt:lpstr>
      <vt:lpstr>Verdana</vt:lpstr>
      <vt:lpstr>Elemental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pcwade</dc:creator>
  <cp:lastModifiedBy>pcwade</cp:lastModifiedBy>
  <cp:revision>8</cp:revision>
  <dcterms:modified xsi:type="dcterms:W3CDTF">2018-04-28T18:20:40Z</dcterms:modified>
</cp:coreProperties>
</file>